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4" r:id="rId7"/>
    <p:sldId id="265" r:id="rId8"/>
    <p:sldId id="266" r:id="rId9"/>
    <p:sldId id="262" r:id="rId10"/>
    <p:sldId id="260" r:id="rId11"/>
    <p:sldId id="267" r:id="rId12"/>
    <p:sldId id="263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3" autoAdjust="0"/>
    <p:restoredTop sz="94660"/>
  </p:normalViewPr>
  <p:slideViewPr>
    <p:cSldViewPr snapToGrid="0">
      <p:cViewPr varScale="1">
        <p:scale>
          <a:sx n="76" d="100"/>
          <a:sy n="76" d="100"/>
        </p:scale>
        <p:origin x="6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1ED77B-3F83-4B46-9B48-FB83FF17DEE2}" type="doc">
      <dgm:prSet loTypeId="urn:microsoft.com/office/officeart/2005/8/layout/hierarchy3" loCatId="hierarchy" qsTypeId="urn:microsoft.com/office/officeart/2005/8/quickstyle/simple2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1275813-7D00-491F-8A48-79CE28701A0B}">
      <dgm:prSet/>
      <dgm:spPr/>
      <dgm:t>
        <a:bodyPr/>
        <a:lstStyle/>
        <a:p>
          <a:r>
            <a:rPr lang="de-AT"/>
            <a:t>HiveMO</a:t>
          </a:r>
          <a:endParaRPr lang="en-US"/>
        </a:p>
      </dgm:t>
    </dgm:pt>
    <dgm:pt modelId="{BBECF4FE-0D0A-4248-B865-FE0B8C289918}" type="parTrans" cxnId="{09FC5038-A4EA-44A6-B58A-FFC6D886535B}">
      <dgm:prSet/>
      <dgm:spPr/>
      <dgm:t>
        <a:bodyPr/>
        <a:lstStyle/>
        <a:p>
          <a:endParaRPr lang="en-US"/>
        </a:p>
      </dgm:t>
    </dgm:pt>
    <dgm:pt modelId="{AF8A5100-D983-4393-98D5-33A57496AE94}" type="sibTrans" cxnId="{09FC5038-A4EA-44A6-B58A-FFC6D886535B}">
      <dgm:prSet/>
      <dgm:spPr/>
      <dgm:t>
        <a:bodyPr/>
        <a:lstStyle/>
        <a:p>
          <a:endParaRPr lang="en-US"/>
        </a:p>
      </dgm:t>
    </dgm:pt>
    <dgm:pt modelId="{11C44FE0-0C97-4C27-9FCF-7153CA8B6AB4}">
      <dgm:prSet/>
      <dgm:spPr/>
      <dgm:t>
        <a:bodyPr/>
        <a:lstStyle/>
        <a:p>
          <a:r>
            <a:rPr lang="de-AT"/>
            <a:t>CloudMQTT</a:t>
          </a:r>
          <a:endParaRPr lang="en-US"/>
        </a:p>
      </dgm:t>
    </dgm:pt>
    <dgm:pt modelId="{7FA20FA8-8E3B-4404-8DED-5AF21017EA24}" type="parTrans" cxnId="{E9CA341A-E3B1-43F7-9B56-F73940786CDB}">
      <dgm:prSet/>
      <dgm:spPr/>
      <dgm:t>
        <a:bodyPr/>
        <a:lstStyle/>
        <a:p>
          <a:endParaRPr lang="en-US"/>
        </a:p>
      </dgm:t>
    </dgm:pt>
    <dgm:pt modelId="{460514F8-9206-4DC4-B614-3E30128E1EDC}" type="sibTrans" cxnId="{E9CA341A-E3B1-43F7-9B56-F73940786CDB}">
      <dgm:prSet/>
      <dgm:spPr/>
      <dgm:t>
        <a:bodyPr/>
        <a:lstStyle/>
        <a:p>
          <a:endParaRPr lang="en-US"/>
        </a:p>
      </dgm:t>
    </dgm:pt>
    <dgm:pt modelId="{EEBA152B-D26A-44F8-9EF1-02DE6EE3A985}">
      <dgm:prSet/>
      <dgm:spPr/>
      <dgm:t>
        <a:bodyPr/>
        <a:lstStyle/>
        <a:p>
          <a:r>
            <a:rPr lang="de-AT"/>
            <a:t>Wave </a:t>
          </a:r>
          <a:endParaRPr lang="en-US"/>
        </a:p>
      </dgm:t>
    </dgm:pt>
    <dgm:pt modelId="{1EC569B2-2227-4B83-AE2C-38FE728F0ECA}" type="parTrans" cxnId="{F5F250F6-7030-4B8C-B0D6-C65D366EB4F6}">
      <dgm:prSet/>
      <dgm:spPr/>
      <dgm:t>
        <a:bodyPr/>
        <a:lstStyle/>
        <a:p>
          <a:endParaRPr lang="en-US"/>
        </a:p>
      </dgm:t>
    </dgm:pt>
    <dgm:pt modelId="{1712184B-17AD-427F-9E9D-BC5054F531F6}" type="sibTrans" cxnId="{F5F250F6-7030-4B8C-B0D6-C65D366EB4F6}">
      <dgm:prSet/>
      <dgm:spPr/>
      <dgm:t>
        <a:bodyPr/>
        <a:lstStyle/>
        <a:p>
          <a:endParaRPr lang="en-US"/>
        </a:p>
      </dgm:t>
    </dgm:pt>
    <dgm:pt modelId="{4A265765-47C8-4D2F-9944-CA7E9737418A}">
      <dgm:prSet/>
      <dgm:spPr/>
      <dgm:t>
        <a:bodyPr/>
        <a:lstStyle/>
        <a:p>
          <a:r>
            <a:rPr lang="de-AT"/>
            <a:t>Solace</a:t>
          </a:r>
          <a:endParaRPr lang="en-US"/>
        </a:p>
      </dgm:t>
    </dgm:pt>
    <dgm:pt modelId="{FDE6ECB2-FAE1-4130-A0EC-C785C2290029}" type="parTrans" cxnId="{C6C0C6AA-2909-48D6-8021-C8A61107CA53}">
      <dgm:prSet/>
      <dgm:spPr/>
      <dgm:t>
        <a:bodyPr/>
        <a:lstStyle/>
        <a:p>
          <a:endParaRPr lang="en-US"/>
        </a:p>
      </dgm:t>
    </dgm:pt>
    <dgm:pt modelId="{E15C72D0-C68E-4A86-9A80-FC9C6A598B18}" type="sibTrans" cxnId="{C6C0C6AA-2909-48D6-8021-C8A61107CA53}">
      <dgm:prSet/>
      <dgm:spPr/>
      <dgm:t>
        <a:bodyPr/>
        <a:lstStyle/>
        <a:p>
          <a:endParaRPr lang="en-US"/>
        </a:p>
      </dgm:t>
    </dgm:pt>
    <dgm:pt modelId="{F0E2CA93-C487-4FF0-A883-647A45C85B6B}" type="pres">
      <dgm:prSet presAssocID="{5C1ED77B-3F83-4B46-9B48-FB83FF17DEE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061E71C-40CE-45D7-957B-1B9ED3DFE103}" type="pres">
      <dgm:prSet presAssocID="{71275813-7D00-491F-8A48-79CE28701A0B}" presName="root" presStyleCnt="0"/>
      <dgm:spPr/>
    </dgm:pt>
    <dgm:pt modelId="{5D5BF6F0-4465-41CB-92B0-EEF9C53C87EB}" type="pres">
      <dgm:prSet presAssocID="{71275813-7D00-491F-8A48-79CE28701A0B}" presName="rootComposite" presStyleCnt="0"/>
      <dgm:spPr/>
    </dgm:pt>
    <dgm:pt modelId="{EB014239-A154-4C19-B345-A27AB1F64036}" type="pres">
      <dgm:prSet presAssocID="{71275813-7D00-491F-8A48-79CE28701A0B}" presName="rootText" presStyleLbl="node1" presStyleIdx="0" presStyleCnt="4"/>
      <dgm:spPr/>
    </dgm:pt>
    <dgm:pt modelId="{4DB6D031-4F5F-47F3-A010-4E9C8C331749}" type="pres">
      <dgm:prSet presAssocID="{71275813-7D00-491F-8A48-79CE28701A0B}" presName="rootConnector" presStyleLbl="node1" presStyleIdx="0" presStyleCnt="4"/>
      <dgm:spPr/>
    </dgm:pt>
    <dgm:pt modelId="{9B1BFAF0-1947-4E70-A1ED-07624B33117E}" type="pres">
      <dgm:prSet presAssocID="{71275813-7D00-491F-8A48-79CE28701A0B}" presName="childShape" presStyleCnt="0"/>
      <dgm:spPr/>
    </dgm:pt>
    <dgm:pt modelId="{F8FFEB81-98C6-4586-A24A-ACC2046F9A41}" type="pres">
      <dgm:prSet presAssocID="{11C44FE0-0C97-4C27-9FCF-7153CA8B6AB4}" presName="root" presStyleCnt="0"/>
      <dgm:spPr/>
    </dgm:pt>
    <dgm:pt modelId="{E0730122-19D7-4B8D-8B8D-31FBE90927D9}" type="pres">
      <dgm:prSet presAssocID="{11C44FE0-0C97-4C27-9FCF-7153CA8B6AB4}" presName="rootComposite" presStyleCnt="0"/>
      <dgm:spPr/>
    </dgm:pt>
    <dgm:pt modelId="{34429512-76EF-48B6-A75C-E664C0755131}" type="pres">
      <dgm:prSet presAssocID="{11C44FE0-0C97-4C27-9FCF-7153CA8B6AB4}" presName="rootText" presStyleLbl="node1" presStyleIdx="1" presStyleCnt="4"/>
      <dgm:spPr/>
    </dgm:pt>
    <dgm:pt modelId="{C0097F47-8313-453E-B9F5-490738A9013C}" type="pres">
      <dgm:prSet presAssocID="{11C44FE0-0C97-4C27-9FCF-7153CA8B6AB4}" presName="rootConnector" presStyleLbl="node1" presStyleIdx="1" presStyleCnt="4"/>
      <dgm:spPr/>
    </dgm:pt>
    <dgm:pt modelId="{BB61D702-6B5A-4E11-B51A-F79F20FB0179}" type="pres">
      <dgm:prSet presAssocID="{11C44FE0-0C97-4C27-9FCF-7153CA8B6AB4}" presName="childShape" presStyleCnt="0"/>
      <dgm:spPr/>
    </dgm:pt>
    <dgm:pt modelId="{E0C5319A-8F10-4D9C-A287-C7DECAC8CF2C}" type="pres">
      <dgm:prSet presAssocID="{EEBA152B-D26A-44F8-9EF1-02DE6EE3A985}" presName="root" presStyleCnt="0"/>
      <dgm:spPr/>
    </dgm:pt>
    <dgm:pt modelId="{1BD448C4-E1AC-42D7-8968-53DC7780ADA3}" type="pres">
      <dgm:prSet presAssocID="{EEBA152B-D26A-44F8-9EF1-02DE6EE3A985}" presName="rootComposite" presStyleCnt="0"/>
      <dgm:spPr/>
    </dgm:pt>
    <dgm:pt modelId="{C71AF10D-BB79-4B42-94F5-585CF8561275}" type="pres">
      <dgm:prSet presAssocID="{EEBA152B-D26A-44F8-9EF1-02DE6EE3A985}" presName="rootText" presStyleLbl="node1" presStyleIdx="2" presStyleCnt="4"/>
      <dgm:spPr/>
    </dgm:pt>
    <dgm:pt modelId="{1747B98A-5315-49BE-9438-58376F683D14}" type="pres">
      <dgm:prSet presAssocID="{EEBA152B-D26A-44F8-9EF1-02DE6EE3A985}" presName="rootConnector" presStyleLbl="node1" presStyleIdx="2" presStyleCnt="4"/>
      <dgm:spPr/>
    </dgm:pt>
    <dgm:pt modelId="{F1110D54-A2CC-44B5-9327-BE0CD75E0147}" type="pres">
      <dgm:prSet presAssocID="{EEBA152B-D26A-44F8-9EF1-02DE6EE3A985}" presName="childShape" presStyleCnt="0"/>
      <dgm:spPr/>
    </dgm:pt>
    <dgm:pt modelId="{05FC7B20-F3E4-40CC-951C-B2A1475C7ED6}" type="pres">
      <dgm:prSet presAssocID="{4A265765-47C8-4D2F-9944-CA7E9737418A}" presName="root" presStyleCnt="0"/>
      <dgm:spPr/>
    </dgm:pt>
    <dgm:pt modelId="{3FD07515-C4AD-4C46-9F17-FB29925B5822}" type="pres">
      <dgm:prSet presAssocID="{4A265765-47C8-4D2F-9944-CA7E9737418A}" presName="rootComposite" presStyleCnt="0"/>
      <dgm:spPr/>
    </dgm:pt>
    <dgm:pt modelId="{B22042C9-FF08-4948-BC96-4D6FC2D949A1}" type="pres">
      <dgm:prSet presAssocID="{4A265765-47C8-4D2F-9944-CA7E9737418A}" presName="rootText" presStyleLbl="node1" presStyleIdx="3" presStyleCnt="4"/>
      <dgm:spPr/>
    </dgm:pt>
    <dgm:pt modelId="{04BCEBBF-5BED-49C7-BF21-0CBF1B13DC07}" type="pres">
      <dgm:prSet presAssocID="{4A265765-47C8-4D2F-9944-CA7E9737418A}" presName="rootConnector" presStyleLbl="node1" presStyleIdx="3" presStyleCnt="4"/>
      <dgm:spPr/>
    </dgm:pt>
    <dgm:pt modelId="{47EB8BD8-7847-4F50-9175-82F096011BB5}" type="pres">
      <dgm:prSet presAssocID="{4A265765-47C8-4D2F-9944-CA7E9737418A}" presName="childShape" presStyleCnt="0"/>
      <dgm:spPr/>
    </dgm:pt>
  </dgm:ptLst>
  <dgm:cxnLst>
    <dgm:cxn modelId="{4CE3F612-E880-47F7-B07E-81131D5B79FB}" type="presOf" srcId="{4A265765-47C8-4D2F-9944-CA7E9737418A}" destId="{04BCEBBF-5BED-49C7-BF21-0CBF1B13DC07}" srcOrd="1" destOrd="0" presId="urn:microsoft.com/office/officeart/2005/8/layout/hierarchy3"/>
    <dgm:cxn modelId="{E9CA341A-E3B1-43F7-9B56-F73940786CDB}" srcId="{5C1ED77B-3F83-4B46-9B48-FB83FF17DEE2}" destId="{11C44FE0-0C97-4C27-9FCF-7153CA8B6AB4}" srcOrd="1" destOrd="0" parTransId="{7FA20FA8-8E3B-4404-8DED-5AF21017EA24}" sibTransId="{460514F8-9206-4DC4-B614-3E30128E1EDC}"/>
    <dgm:cxn modelId="{3D038F20-F4E5-41C1-B410-9D13A3255CDB}" type="presOf" srcId="{71275813-7D00-491F-8A48-79CE28701A0B}" destId="{4DB6D031-4F5F-47F3-A010-4E9C8C331749}" srcOrd="1" destOrd="0" presId="urn:microsoft.com/office/officeart/2005/8/layout/hierarchy3"/>
    <dgm:cxn modelId="{09FC5038-A4EA-44A6-B58A-FFC6D886535B}" srcId="{5C1ED77B-3F83-4B46-9B48-FB83FF17DEE2}" destId="{71275813-7D00-491F-8A48-79CE28701A0B}" srcOrd="0" destOrd="0" parTransId="{BBECF4FE-0D0A-4248-B865-FE0B8C289918}" sibTransId="{AF8A5100-D983-4393-98D5-33A57496AE94}"/>
    <dgm:cxn modelId="{B80A9F67-4C12-40BE-AA58-042DDCC0EDD4}" type="presOf" srcId="{11C44FE0-0C97-4C27-9FCF-7153CA8B6AB4}" destId="{34429512-76EF-48B6-A75C-E664C0755131}" srcOrd="0" destOrd="0" presId="urn:microsoft.com/office/officeart/2005/8/layout/hierarchy3"/>
    <dgm:cxn modelId="{7F8BB34D-235C-412D-B98D-EC5F9A9EE496}" type="presOf" srcId="{5C1ED77B-3F83-4B46-9B48-FB83FF17DEE2}" destId="{F0E2CA93-C487-4FF0-A883-647A45C85B6B}" srcOrd="0" destOrd="0" presId="urn:microsoft.com/office/officeart/2005/8/layout/hierarchy3"/>
    <dgm:cxn modelId="{A8403C93-CDE2-4AB7-A3CB-48FC9C20D3AF}" type="presOf" srcId="{4A265765-47C8-4D2F-9944-CA7E9737418A}" destId="{B22042C9-FF08-4948-BC96-4D6FC2D949A1}" srcOrd="0" destOrd="0" presId="urn:microsoft.com/office/officeart/2005/8/layout/hierarchy3"/>
    <dgm:cxn modelId="{C6C0C6AA-2909-48D6-8021-C8A61107CA53}" srcId="{5C1ED77B-3F83-4B46-9B48-FB83FF17DEE2}" destId="{4A265765-47C8-4D2F-9944-CA7E9737418A}" srcOrd="3" destOrd="0" parTransId="{FDE6ECB2-FAE1-4130-A0EC-C785C2290029}" sibTransId="{E15C72D0-C68E-4A86-9A80-FC9C6A598B18}"/>
    <dgm:cxn modelId="{2BADC3C6-AFD6-4D1D-8608-3D5C20F3975F}" type="presOf" srcId="{EEBA152B-D26A-44F8-9EF1-02DE6EE3A985}" destId="{1747B98A-5315-49BE-9438-58376F683D14}" srcOrd="1" destOrd="0" presId="urn:microsoft.com/office/officeart/2005/8/layout/hierarchy3"/>
    <dgm:cxn modelId="{5ACB1ED0-016F-42E7-8507-9696EE018F86}" type="presOf" srcId="{11C44FE0-0C97-4C27-9FCF-7153CA8B6AB4}" destId="{C0097F47-8313-453E-B9F5-490738A9013C}" srcOrd="1" destOrd="0" presId="urn:microsoft.com/office/officeart/2005/8/layout/hierarchy3"/>
    <dgm:cxn modelId="{70132DDB-8925-49E5-B059-F9320A59119B}" type="presOf" srcId="{EEBA152B-D26A-44F8-9EF1-02DE6EE3A985}" destId="{C71AF10D-BB79-4B42-94F5-585CF8561275}" srcOrd="0" destOrd="0" presId="urn:microsoft.com/office/officeart/2005/8/layout/hierarchy3"/>
    <dgm:cxn modelId="{A46136EA-7533-4EA0-8A60-290DC877F810}" type="presOf" srcId="{71275813-7D00-491F-8A48-79CE28701A0B}" destId="{EB014239-A154-4C19-B345-A27AB1F64036}" srcOrd="0" destOrd="0" presId="urn:microsoft.com/office/officeart/2005/8/layout/hierarchy3"/>
    <dgm:cxn modelId="{F5F250F6-7030-4B8C-B0D6-C65D366EB4F6}" srcId="{5C1ED77B-3F83-4B46-9B48-FB83FF17DEE2}" destId="{EEBA152B-D26A-44F8-9EF1-02DE6EE3A985}" srcOrd="2" destOrd="0" parTransId="{1EC569B2-2227-4B83-AE2C-38FE728F0ECA}" sibTransId="{1712184B-17AD-427F-9E9D-BC5054F531F6}"/>
    <dgm:cxn modelId="{B8FA06BB-7C33-49EA-9A02-E02ED21BA57E}" type="presParOf" srcId="{F0E2CA93-C487-4FF0-A883-647A45C85B6B}" destId="{1061E71C-40CE-45D7-957B-1B9ED3DFE103}" srcOrd="0" destOrd="0" presId="urn:microsoft.com/office/officeart/2005/8/layout/hierarchy3"/>
    <dgm:cxn modelId="{2D59D52B-A0D7-4F62-9752-FFBA25D8E7B7}" type="presParOf" srcId="{1061E71C-40CE-45D7-957B-1B9ED3DFE103}" destId="{5D5BF6F0-4465-41CB-92B0-EEF9C53C87EB}" srcOrd="0" destOrd="0" presId="urn:microsoft.com/office/officeart/2005/8/layout/hierarchy3"/>
    <dgm:cxn modelId="{742858E1-7687-4CFF-AA38-04C318FE78E6}" type="presParOf" srcId="{5D5BF6F0-4465-41CB-92B0-EEF9C53C87EB}" destId="{EB014239-A154-4C19-B345-A27AB1F64036}" srcOrd="0" destOrd="0" presId="urn:microsoft.com/office/officeart/2005/8/layout/hierarchy3"/>
    <dgm:cxn modelId="{2900E63D-B996-413B-8F2E-4112A5C1F42A}" type="presParOf" srcId="{5D5BF6F0-4465-41CB-92B0-EEF9C53C87EB}" destId="{4DB6D031-4F5F-47F3-A010-4E9C8C331749}" srcOrd="1" destOrd="0" presId="urn:microsoft.com/office/officeart/2005/8/layout/hierarchy3"/>
    <dgm:cxn modelId="{15412966-A071-4610-98D3-0BF6844C14DE}" type="presParOf" srcId="{1061E71C-40CE-45D7-957B-1B9ED3DFE103}" destId="{9B1BFAF0-1947-4E70-A1ED-07624B33117E}" srcOrd="1" destOrd="0" presId="urn:microsoft.com/office/officeart/2005/8/layout/hierarchy3"/>
    <dgm:cxn modelId="{5BB9A11B-0ADD-47A2-83CF-AFB940AD3331}" type="presParOf" srcId="{F0E2CA93-C487-4FF0-A883-647A45C85B6B}" destId="{F8FFEB81-98C6-4586-A24A-ACC2046F9A41}" srcOrd="1" destOrd="0" presId="urn:microsoft.com/office/officeart/2005/8/layout/hierarchy3"/>
    <dgm:cxn modelId="{F604412E-BB15-48CB-905E-198CF7710CD5}" type="presParOf" srcId="{F8FFEB81-98C6-4586-A24A-ACC2046F9A41}" destId="{E0730122-19D7-4B8D-8B8D-31FBE90927D9}" srcOrd="0" destOrd="0" presId="urn:microsoft.com/office/officeart/2005/8/layout/hierarchy3"/>
    <dgm:cxn modelId="{EFC8BB4F-18B7-4D33-B088-C638325EC38B}" type="presParOf" srcId="{E0730122-19D7-4B8D-8B8D-31FBE90927D9}" destId="{34429512-76EF-48B6-A75C-E664C0755131}" srcOrd="0" destOrd="0" presId="urn:microsoft.com/office/officeart/2005/8/layout/hierarchy3"/>
    <dgm:cxn modelId="{357C5B36-ACC6-495D-9627-A1D6EA91068C}" type="presParOf" srcId="{E0730122-19D7-4B8D-8B8D-31FBE90927D9}" destId="{C0097F47-8313-453E-B9F5-490738A9013C}" srcOrd="1" destOrd="0" presId="urn:microsoft.com/office/officeart/2005/8/layout/hierarchy3"/>
    <dgm:cxn modelId="{7D7B2129-C6A2-461C-9887-8B188E517F35}" type="presParOf" srcId="{F8FFEB81-98C6-4586-A24A-ACC2046F9A41}" destId="{BB61D702-6B5A-4E11-B51A-F79F20FB0179}" srcOrd="1" destOrd="0" presId="urn:microsoft.com/office/officeart/2005/8/layout/hierarchy3"/>
    <dgm:cxn modelId="{445FDDC7-C5A8-489B-BA6A-66273DC5A816}" type="presParOf" srcId="{F0E2CA93-C487-4FF0-A883-647A45C85B6B}" destId="{E0C5319A-8F10-4D9C-A287-C7DECAC8CF2C}" srcOrd="2" destOrd="0" presId="urn:microsoft.com/office/officeart/2005/8/layout/hierarchy3"/>
    <dgm:cxn modelId="{1E1C0DB1-7511-4070-B7D2-51C5736848ED}" type="presParOf" srcId="{E0C5319A-8F10-4D9C-A287-C7DECAC8CF2C}" destId="{1BD448C4-E1AC-42D7-8968-53DC7780ADA3}" srcOrd="0" destOrd="0" presId="urn:microsoft.com/office/officeart/2005/8/layout/hierarchy3"/>
    <dgm:cxn modelId="{67D82FAF-5A57-4CA5-B50D-DCE4D38890EC}" type="presParOf" srcId="{1BD448C4-E1AC-42D7-8968-53DC7780ADA3}" destId="{C71AF10D-BB79-4B42-94F5-585CF8561275}" srcOrd="0" destOrd="0" presId="urn:microsoft.com/office/officeart/2005/8/layout/hierarchy3"/>
    <dgm:cxn modelId="{8E26616D-FF60-4A06-A3FE-098308FE9D1A}" type="presParOf" srcId="{1BD448C4-E1AC-42D7-8968-53DC7780ADA3}" destId="{1747B98A-5315-49BE-9438-58376F683D14}" srcOrd="1" destOrd="0" presId="urn:microsoft.com/office/officeart/2005/8/layout/hierarchy3"/>
    <dgm:cxn modelId="{FAAE52AD-F775-4BA3-B554-67A24E5B7D2E}" type="presParOf" srcId="{E0C5319A-8F10-4D9C-A287-C7DECAC8CF2C}" destId="{F1110D54-A2CC-44B5-9327-BE0CD75E0147}" srcOrd="1" destOrd="0" presId="urn:microsoft.com/office/officeart/2005/8/layout/hierarchy3"/>
    <dgm:cxn modelId="{AD9A9AF5-44A7-4A68-B36E-90AFEAE8769B}" type="presParOf" srcId="{F0E2CA93-C487-4FF0-A883-647A45C85B6B}" destId="{05FC7B20-F3E4-40CC-951C-B2A1475C7ED6}" srcOrd="3" destOrd="0" presId="urn:microsoft.com/office/officeart/2005/8/layout/hierarchy3"/>
    <dgm:cxn modelId="{CD2CDC93-FA38-423E-98FE-888151DF5EF9}" type="presParOf" srcId="{05FC7B20-F3E4-40CC-951C-B2A1475C7ED6}" destId="{3FD07515-C4AD-4C46-9F17-FB29925B5822}" srcOrd="0" destOrd="0" presId="urn:microsoft.com/office/officeart/2005/8/layout/hierarchy3"/>
    <dgm:cxn modelId="{D155F8CF-E1FD-41C0-9029-CF84A5AD87C7}" type="presParOf" srcId="{3FD07515-C4AD-4C46-9F17-FB29925B5822}" destId="{B22042C9-FF08-4948-BC96-4D6FC2D949A1}" srcOrd="0" destOrd="0" presId="urn:microsoft.com/office/officeart/2005/8/layout/hierarchy3"/>
    <dgm:cxn modelId="{7D31AB71-FD9A-4AC6-ACFA-BECF0472C7B0}" type="presParOf" srcId="{3FD07515-C4AD-4C46-9F17-FB29925B5822}" destId="{04BCEBBF-5BED-49C7-BF21-0CBF1B13DC07}" srcOrd="1" destOrd="0" presId="urn:microsoft.com/office/officeart/2005/8/layout/hierarchy3"/>
    <dgm:cxn modelId="{AEAA7256-E4C5-4D00-88E1-A4632C20C9B9}" type="presParOf" srcId="{05FC7B20-F3E4-40CC-951C-B2A1475C7ED6}" destId="{47EB8BD8-7847-4F50-9175-82F096011BB5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4F0960-D830-4E96-800E-A7D465F5FE4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3D8CB300-1023-470E-9AFC-8619922E9C0E}">
      <dgm:prSet/>
      <dgm:spPr/>
      <dgm:t>
        <a:bodyPr/>
        <a:lstStyle/>
        <a:p>
          <a:pPr>
            <a:defRPr cap="all"/>
          </a:pPr>
          <a:r>
            <a:rPr lang="de-AT"/>
            <a:t>chinesisches Unternehmen</a:t>
          </a:r>
          <a:endParaRPr lang="en-US"/>
        </a:p>
      </dgm:t>
    </dgm:pt>
    <dgm:pt modelId="{A843719A-DDC7-473D-9A3F-3CCDA328DE9C}" type="parTrans" cxnId="{CE90B8EC-039F-4C35-9F06-13A2B82BA488}">
      <dgm:prSet/>
      <dgm:spPr/>
      <dgm:t>
        <a:bodyPr/>
        <a:lstStyle/>
        <a:p>
          <a:endParaRPr lang="en-US"/>
        </a:p>
      </dgm:t>
    </dgm:pt>
    <dgm:pt modelId="{6FB0C92B-72A0-4F3C-B1C1-4A60394D5713}" type="sibTrans" cxnId="{CE90B8EC-039F-4C35-9F06-13A2B82BA488}">
      <dgm:prSet/>
      <dgm:spPr/>
      <dgm:t>
        <a:bodyPr/>
        <a:lstStyle/>
        <a:p>
          <a:endParaRPr lang="en-US"/>
        </a:p>
      </dgm:t>
    </dgm:pt>
    <dgm:pt modelId="{978BF2F6-9427-488B-90C3-9B44D34D1BCB}">
      <dgm:prSet/>
      <dgm:spPr/>
      <dgm:t>
        <a:bodyPr/>
        <a:lstStyle/>
        <a:p>
          <a:pPr>
            <a:defRPr cap="all"/>
          </a:pPr>
          <a:r>
            <a:rPr lang="de-AT"/>
            <a:t>Liefert vorprogrammierte WiFi-Module</a:t>
          </a:r>
          <a:endParaRPr lang="en-US"/>
        </a:p>
      </dgm:t>
    </dgm:pt>
    <dgm:pt modelId="{E9BA04AC-660B-4CFF-B753-BA95907A7AA4}" type="parTrans" cxnId="{AF5C1815-73BE-4A01-A9F0-EC5C2C1DF6D8}">
      <dgm:prSet/>
      <dgm:spPr/>
      <dgm:t>
        <a:bodyPr/>
        <a:lstStyle/>
        <a:p>
          <a:endParaRPr lang="en-US"/>
        </a:p>
      </dgm:t>
    </dgm:pt>
    <dgm:pt modelId="{7E68C841-76E5-4616-BCF3-A45413D5589B}" type="sibTrans" cxnId="{AF5C1815-73BE-4A01-A9F0-EC5C2C1DF6D8}">
      <dgm:prSet/>
      <dgm:spPr/>
      <dgm:t>
        <a:bodyPr/>
        <a:lstStyle/>
        <a:p>
          <a:endParaRPr lang="en-US"/>
        </a:p>
      </dgm:t>
    </dgm:pt>
    <dgm:pt modelId="{8379576A-7E3F-4E9F-9187-563887A3FB3F}" type="pres">
      <dgm:prSet presAssocID="{DC4F0960-D830-4E96-800E-A7D465F5FE4E}" presName="root" presStyleCnt="0">
        <dgm:presLayoutVars>
          <dgm:dir/>
          <dgm:resizeHandles val="exact"/>
        </dgm:presLayoutVars>
      </dgm:prSet>
      <dgm:spPr/>
    </dgm:pt>
    <dgm:pt modelId="{BE791A8C-1C75-4F04-9846-7AFC53E0F629}" type="pres">
      <dgm:prSet presAssocID="{3D8CB300-1023-470E-9AFC-8619922E9C0E}" presName="compNode" presStyleCnt="0"/>
      <dgm:spPr/>
    </dgm:pt>
    <dgm:pt modelId="{50CDE64F-FBB5-45F7-AEE0-EA4A1C0859DB}" type="pres">
      <dgm:prSet presAssocID="{3D8CB300-1023-470E-9AFC-8619922E9C0E}" presName="iconBgRect" presStyleLbl="bgShp" presStyleIdx="0" presStyleCnt="2"/>
      <dgm:spPr/>
    </dgm:pt>
    <dgm:pt modelId="{46E461A3-B68E-452A-BD3E-C454FAF43FB8}" type="pres">
      <dgm:prSet presAssocID="{3D8CB300-1023-470E-9AFC-8619922E9C0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dt"/>
        </a:ext>
      </dgm:extLst>
    </dgm:pt>
    <dgm:pt modelId="{DE7A74EB-AB1E-43A4-B753-175C0D666E12}" type="pres">
      <dgm:prSet presAssocID="{3D8CB300-1023-470E-9AFC-8619922E9C0E}" presName="spaceRect" presStyleCnt="0"/>
      <dgm:spPr/>
    </dgm:pt>
    <dgm:pt modelId="{28D509AE-4F2E-42FB-AB56-242E20AAA171}" type="pres">
      <dgm:prSet presAssocID="{3D8CB300-1023-470E-9AFC-8619922E9C0E}" presName="textRect" presStyleLbl="revTx" presStyleIdx="0" presStyleCnt="2">
        <dgm:presLayoutVars>
          <dgm:chMax val="1"/>
          <dgm:chPref val="1"/>
        </dgm:presLayoutVars>
      </dgm:prSet>
      <dgm:spPr/>
    </dgm:pt>
    <dgm:pt modelId="{9CF32252-F35F-4030-B11F-7019807FD109}" type="pres">
      <dgm:prSet presAssocID="{6FB0C92B-72A0-4F3C-B1C1-4A60394D5713}" presName="sibTrans" presStyleCnt="0"/>
      <dgm:spPr/>
    </dgm:pt>
    <dgm:pt modelId="{44FA127D-47F2-4AA9-86EC-D10BEFEC6BBC}" type="pres">
      <dgm:prSet presAssocID="{978BF2F6-9427-488B-90C3-9B44D34D1BCB}" presName="compNode" presStyleCnt="0"/>
      <dgm:spPr/>
    </dgm:pt>
    <dgm:pt modelId="{3AA67E77-627B-4225-895F-C28E813AFEC8}" type="pres">
      <dgm:prSet presAssocID="{978BF2F6-9427-488B-90C3-9B44D34D1BCB}" presName="iconBgRect" presStyleLbl="bgShp" presStyleIdx="1" presStyleCnt="2"/>
      <dgm:spPr/>
    </dgm:pt>
    <dgm:pt modelId="{35CE57F2-2D4A-41D8-A3CC-C69100AE5F54}" type="pres">
      <dgm:prSet presAssocID="{978BF2F6-9427-488B-90C3-9B44D34D1BC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-Fi"/>
        </a:ext>
      </dgm:extLst>
    </dgm:pt>
    <dgm:pt modelId="{FFC1496D-5637-4848-B3D7-D80D642677F7}" type="pres">
      <dgm:prSet presAssocID="{978BF2F6-9427-488B-90C3-9B44D34D1BCB}" presName="spaceRect" presStyleCnt="0"/>
      <dgm:spPr/>
    </dgm:pt>
    <dgm:pt modelId="{FE05ECE2-5682-4E46-89BD-74DB4CA7F0AA}" type="pres">
      <dgm:prSet presAssocID="{978BF2F6-9427-488B-90C3-9B44D34D1BC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F5C1815-73BE-4A01-A9F0-EC5C2C1DF6D8}" srcId="{DC4F0960-D830-4E96-800E-A7D465F5FE4E}" destId="{978BF2F6-9427-488B-90C3-9B44D34D1BCB}" srcOrd="1" destOrd="0" parTransId="{E9BA04AC-660B-4CFF-B753-BA95907A7AA4}" sibTransId="{7E68C841-76E5-4616-BCF3-A45413D5589B}"/>
    <dgm:cxn modelId="{9B360F22-D7FC-4AF2-A2A0-63A5D628DA6F}" type="presOf" srcId="{978BF2F6-9427-488B-90C3-9B44D34D1BCB}" destId="{FE05ECE2-5682-4E46-89BD-74DB4CA7F0AA}" srcOrd="0" destOrd="0" presId="urn:microsoft.com/office/officeart/2018/5/layout/IconCircleLabelList"/>
    <dgm:cxn modelId="{071DCC78-EC6D-4818-AD2F-BBD15A493B88}" type="presOf" srcId="{3D8CB300-1023-470E-9AFC-8619922E9C0E}" destId="{28D509AE-4F2E-42FB-AB56-242E20AAA171}" srcOrd="0" destOrd="0" presId="urn:microsoft.com/office/officeart/2018/5/layout/IconCircleLabelList"/>
    <dgm:cxn modelId="{46D459B6-E5B5-48DE-88C3-7DEAD883D741}" type="presOf" srcId="{DC4F0960-D830-4E96-800E-A7D465F5FE4E}" destId="{8379576A-7E3F-4E9F-9187-563887A3FB3F}" srcOrd="0" destOrd="0" presId="urn:microsoft.com/office/officeart/2018/5/layout/IconCircleLabelList"/>
    <dgm:cxn modelId="{CE90B8EC-039F-4C35-9F06-13A2B82BA488}" srcId="{DC4F0960-D830-4E96-800E-A7D465F5FE4E}" destId="{3D8CB300-1023-470E-9AFC-8619922E9C0E}" srcOrd="0" destOrd="0" parTransId="{A843719A-DDC7-473D-9A3F-3CCDA328DE9C}" sibTransId="{6FB0C92B-72A0-4F3C-B1C1-4A60394D5713}"/>
    <dgm:cxn modelId="{C24FDA9E-783C-4B8B-859F-F4E83F20DCBA}" type="presParOf" srcId="{8379576A-7E3F-4E9F-9187-563887A3FB3F}" destId="{BE791A8C-1C75-4F04-9846-7AFC53E0F629}" srcOrd="0" destOrd="0" presId="urn:microsoft.com/office/officeart/2018/5/layout/IconCircleLabelList"/>
    <dgm:cxn modelId="{58356CFA-416A-46C8-8853-782CBB6D005C}" type="presParOf" srcId="{BE791A8C-1C75-4F04-9846-7AFC53E0F629}" destId="{50CDE64F-FBB5-45F7-AEE0-EA4A1C0859DB}" srcOrd="0" destOrd="0" presId="urn:microsoft.com/office/officeart/2018/5/layout/IconCircleLabelList"/>
    <dgm:cxn modelId="{B9B88977-F0C0-48FC-B6D4-94A2CEBD890B}" type="presParOf" srcId="{BE791A8C-1C75-4F04-9846-7AFC53E0F629}" destId="{46E461A3-B68E-452A-BD3E-C454FAF43FB8}" srcOrd="1" destOrd="0" presId="urn:microsoft.com/office/officeart/2018/5/layout/IconCircleLabelList"/>
    <dgm:cxn modelId="{B0D79D18-D172-404C-A356-AE2C4C304DDE}" type="presParOf" srcId="{BE791A8C-1C75-4F04-9846-7AFC53E0F629}" destId="{DE7A74EB-AB1E-43A4-B753-175C0D666E12}" srcOrd="2" destOrd="0" presId="urn:microsoft.com/office/officeart/2018/5/layout/IconCircleLabelList"/>
    <dgm:cxn modelId="{6CEC66AD-1137-45DF-9ED1-3240CA91E385}" type="presParOf" srcId="{BE791A8C-1C75-4F04-9846-7AFC53E0F629}" destId="{28D509AE-4F2E-42FB-AB56-242E20AAA171}" srcOrd="3" destOrd="0" presId="urn:microsoft.com/office/officeart/2018/5/layout/IconCircleLabelList"/>
    <dgm:cxn modelId="{52CAFAF8-5248-41BB-88E6-ECBD05577547}" type="presParOf" srcId="{8379576A-7E3F-4E9F-9187-563887A3FB3F}" destId="{9CF32252-F35F-4030-B11F-7019807FD109}" srcOrd="1" destOrd="0" presId="urn:microsoft.com/office/officeart/2018/5/layout/IconCircleLabelList"/>
    <dgm:cxn modelId="{8587524F-933F-4675-9D16-00218E8BB5D6}" type="presParOf" srcId="{8379576A-7E3F-4E9F-9187-563887A3FB3F}" destId="{44FA127D-47F2-4AA9-86EC-D10BEFEC6BBC}" srcOrd="2" destOrd="0" presId="urn:microsoft.com/office/officeart/2018/5/layout/IconCircleLabelList"/>
    <dgm:cxn modelId="{373BC952-ABA8-49E6-A260-44F3902DA680}" type="presParOf" srcId="{44FA127D-47F2-4AA9-86EC-D10BEFEC6BBC}" destId="{3AA67E77-627B-4225-895F-C28E813AFEC8}" srcOrd="0" destOrd="0" presId="urn:microsoft.com/office/officeart/2018/5/layout/IconCircleLabelList"/>
    <dgm:cxn modelId="{DFFC1A32-65CC-448C-831C-27792216F9EB}" type="presParOf" srcId="{44FA127D-47F2-4AA9-86EC-D10BEFEC6BBC}" destId="{35CE57F2-2D4A-41D8-A3CC-C69100AE5F54}" srcOrd="1" destOrd="0" presId="urn:microsoft.com/office/officeart/2018/5/layout/IconCircleLabelList"/>
    <dgm:cxn modelId="{CD312F4E-AFE5-43B5-A76A-966A2E813A83}" type="presParOf" srcId="{44FA127D-47F2-4AA9-86EC-D10BEFEC6BBC}" destId="{FFC1496D-5637-4848-B3D7-D80D642677F7}" srcOrd="2" destOrd="0" presId="urn:microsoft.com/office/officeart/2018/5/layout/IconCircleLabelList"/>
    <dgm:cxn modelId="{C1FB4BF0-B1AE-4F3A-A4E9-C5349B010379}" type="presParOf" srcId="{44FA127D-47F2-4AA9-86EC-D10BEFEC6BBC}" destId="{FE05ECE2-5682-4E46-89BD-74DB4CA7F0A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014239-A154-4C19-B345-A27AB1F64036}">
      <dsp:nvSpPr>
        <dsp:cNvPr id="0" name=""/>
        <dsp:cNvSpPr/>
      </dsp:nvSpPr>
      <dsp:spPr>
        <a:xfrm>
          <a:off x="1925" y="1622419"/>
          <a:ext cx="2212999" cy="110649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3200" kern="1200"/>
            <a:t>HiveMO</a:t>
          </a:r>
          <a:endParaRPr lang="en-US" sz="3200" kern="1200"/>
        </a:p>
      </dsp:txBody>
      <dsp:txXfrm>
        <a:off x="34333" y="1654827"/>
        <a:ext cx="2148183" cy="1041683"/>
      </dsp:txXfrm>
    </dsp:sp>
    <dsp:sp modelId="{34429512-76EF-48B6-A75C-E664C0755131}">
      <dsp:nvSpPr>
        <dsp:cNvPr id="0" name=""/>
        <dsp:cNvSpPr/>
      </dsp:nvSpPr>
      <dsp:spPr>
        <a:xfrm>
          <a:off x="2768175" y="1622419"/>
          <a:ext cx="2212999" cy="1106499"/>
        </a:xfrm>
        <a:prstGeom prst="roundRect">
          <a:avLst>
            <a:gd name="adj" fmla="val 1000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3200" kern="1200"/>
            <a:t>CloudMQTT</a:t>
          </a:r>
          <a:endParaRPr lang="en-US" sz="3200" kern="1200"/>
        </a:p>
      </dsp:txBody>
      <dsp:txXfrm>
        <a:off x="2800583" y="1654827"/>
        <a:ext cx="2148183" cy="1041683"/>
      </dsp:txXfrm>
    </dsp:sp>
    <dsp:sp modelId="{C71AF10D-BB79-4B42-94F5-585CF8561275}">
      <dsp:nvSpPr>
        <dsp:cNvPr id="0" name=""/>
        <dsp:cNvSpPr/>
      </dsp:nvSpPr>
      <dsp:spPr>
        <a:xfrm>
          <a:off x="5534424" y="1622419"/>
          <a:ext cx="2212999" cy="1106499"/>
        </a:xfrm>
        <a:prstGeom prst="roundRect">
          <a:avLst>
            <a:gd name="adj" fmla="val 1000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3200" kern="1200"/>
            <a:t>Wave </a:t>
          </a:r>
          <a:endParaRPr lang="en-US" sz="3200" kern="1200"/>
        </a:p>
      </dsp:txBody>
      <dsp:txXfrm>
        <a:off x="5566832" y="1654827"/>
        <a:ext cx="2148183" cy="1041683"/>
      </dsp:txXfrm>
    </dsp:sp>
    <dsp:sp modelId="{B22042C9-FF08-4948-BC96-4D6FC2D949A1}">
      <dsp:nvSpPr>
        <dsp:cNvPr id="0" name=""/>
        <dsp:cNvSpPr/>
      </dsp:nvSpPr>
      <dsp:spPr>
        <a:xfrm>
          <a:off x="8300674" y="1622419"/>
          <a:ext cx="2212999" cy="1106499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3200" kern="1200"/>
            <a:t>Solace</a:t>
          </a:r>
          <a:endParaRPr lang="en-US" sz="3200" kern="1200"/>
        </a:p>
      </dsp:txBody>
      <dsp:txXfrm>
        <a:off x="8333082" y="1654827"/>
        <a:ext cx="2148183" cy="10416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CDE64F-FBB5-45F7-AEE0-EA4A1C0859DB}">
      <dsp:nvSpPr>
        <dsp:cNvPr id="0" name=""/>
        <dsp:cNvSpPr/>
      </dsp:nvSpPr>
      <dsp:spPr>
        <a:xfrm>
          <a:off x="2044800" y="375668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E461A3-B68E-452A-BD3E-C454FAF43FB8}">
      <dsp:nvSpPr>
        <dsp:cNvPr id="0" name=""/>
        <dsp:cNvSpPr/>
      </dsp:nvSpPr>
      <dsp:spPr>
        <a:xfrm>
          <a:off x="251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D509AE-4F2E-42FB-AB56-242E20AAA171}">
      <dsp:nvSpPr>
        <dsp:cNvPr id="0" name=""/>
        <dsp:cNvSpPr/>
      </dsp:nvSpPr>
      <dsp:spPr>
        <a:xfrm>
          <a:off x="134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AT" sz="2200" kern="1200"/>
            <a:t>chinesisches Unternehmen</a:t>
          </a:r>
          <a:endParaRPr lang="en-US" sz="2200" kern="1200"/>
        </a:p>
      </dsp:txBody>
      <dsp:txXfrm>
        <a:off x="1342800" y="3255669"/>
        <a:ext cx="3600000" cy="720000"/>
      </dsp:txXfrm>
    </dsp:sp>
    <dsp:sp modelId="{3AA67E77-627B-4225-895F-C28E813AFEC8}">
      <dsp:nvSpPr>
        <dsp:cNvPr id="0" name=""/>
        <dsp:cNvSpPr/>
      </dsp:nvSpPr>
      <dsp:spPr>
        <a:xfrm>
          <a:off x="6274800" y="375668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CE57F2-2D4A-41D8-A3CC-C69100AE5F54}">
      <dsp:nvSpPr>
        <dsp:cNvPr id="0" name=""/>
        <dsp:cNvSpPr/>
      </dsp:nvSpPr>
      <dsp:spPr>
        <a:xfrm>
          <a:off x="674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05ECE2-5682-4E46-89BD-74DB4CA7F0AA}">
      <dsp:nvSpPr>
        <dsp:cNvPr id="0" name=""/>
        <dsp:cNvSpPr/>
      </dsp:nvSpPr>
      <dsp:spPr>
        <a:xfrm>
          <a:off x="557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AT" sz="2200" kern="1200"/>
            <a:t>Liefert vorprogrammierte WiFi-Module</a:t>
          </a:r>
          <a:endParaRPr lang="en-US" sz="2200" kern="1200"/>
        </a:p>
      </dsp:txBody>
      <dsp:txXfrm>
        <a:off x="5572800" y="3255669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263402-A8A8-40DB-B396-F11DD6C24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42B7A6F-43B2-4983-9BBA-9B7F23C286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9D507E-A59A-4798-829F-039A0029D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8CFD80-1AC9-4F97-979D-01B0FAFAA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75C7D2-0536-404A-9804-D2AC35B30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5067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FFD911-1082-4793-80BF-F57D8A6F2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0F29371-769E-4A26-876E-F828BCF0D2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B9E325-6063-47F0-BDDF-9E81818E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D0DBAC-197F-48ED-8DFB-CCE34029B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A1C88E-E720-48EB-B5CE-FC6D4361E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13910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879FD93-A5BF-4E36-A065-6462B734B7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2B001ED-43C5-4B40-B116-E7936C4AA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29CFD0-AAC6-401A-92FA-73117E551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45185C-8CFB-4DAC-A64C-0899AFD4C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6C93EF-7F3E-4AFA-A8AB-70EF0587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21214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32752A-CD8D-4C75-B1BA-E3FC58693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8FBC97-0840-4D52-BF00-451A55D23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D20F12-CDA1-4CD2-BC06-A82F970BD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AFDCEE-8D7D-4AA9-A3B2-C5BA2BB24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BF01F8-D9BD-4D3E-8572-45B032E4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4007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2DB374-3B53-4DB6-B665-2545BCBC0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8B631A-E121-4F58-A8DB-EFBFFF4E5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288949-489E-4598-AAF2-A62A7C68E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58E8C5-07BB-4974-A16F-14610D3A8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C67ECC-91B9-4E21-AB76-F55B44045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56543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8DF91A-DA57-4B78-A001-D212B5AB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E86E89-13BE-4E80-9184-4E97AFFF3A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7917AC2-EE69-483A-B26F-3A5DF91F9C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4325A37-6B98-4887-AED7-F014F4A8A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BC389CF-840A-4CD1-BFC7-966404DBC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E7F9ED-CCC3-42E8-AECF-A1D8C855D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45790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9F573C-8951-4620-8D84-59FCB53D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B6D2E1-2970-48FD-B9BF-8345B07A9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3BB0527-E298-48B0-8781-C30B80B1F6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EBE1BB4-67B8-4E59-B978-4C4FE0268B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1D37D5A-6F51-41A6-A1EA-E42442CB6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B91B47B-C09E-46F4-B58F-390B04AB4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F5868BB-36A2-4399-91ED-30D573B5B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2FF69AC-0FAF-4148-BA66-D9B12BC6B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4816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D9D50E-92B4-4839-934D-7DD02C84A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4DCDFE4-C190-4BD3-AEA3-CBDD774B1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C7961FA-E171-488E-9350-B23B319D0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7727143-1D6B-48F8-8308-1EFE8BD5E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589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433A303-26C5-485B-A2AC-83321DA31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C27D84C-88A9-4181-B7FC-5DE7DF8C6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943E7F8-D764-4015-A2EA-5F6246050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8824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D37B68-241D-48D1-95C7-EE0F91EDF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989793-0C12-4790-8AED-A65A63A91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97197F0-DDD1-424C-91C6-8125AB996C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4DB3182-0072-42FC-B48C-2AD21A4E0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F38F50-E25C-4762-85C3-F9F929827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E8F0E08-4887-4A41-934F-035F10263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1237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A2C992-F6C5-4A37-B4E7-197AE368B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1A70D6A-2CD3-429D-8FD1-1FFA576FDD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D20472A-F49A-4475-95A2-E41F7699E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4FCAE7-279D-405D-8121-FEE610E4F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A04521-BA5F-4BF1-9F85-2FBFD321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81B19E0-32BF-43F5-A7DB-0A9DAC42E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47183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930FA55-E360-4D74-842B-4B708AF61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896B534-4843-4151-ACC0-1B4CAA24A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F407F8-CA3D-431F-854C-17405FC3D4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4A684-D8D8-46BA-8A54-2DA58ED156F2}" type="datetimeFigureOut">
              <a:rPr lang="de-AT" smtClean="0"/>
              <a:t>07.03.2021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C7D0C5-0F3B-4EE5-8C3C-A1CC29967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CC06BF-9543-4466-979E-AB5BA28CF4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54AF6-10F0-4F84-AF58-D2A2DE219C9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57628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47310FB9-E2FD-42EF-8FB4-DF2C555EFB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E57C7DF-0EAC-4DB0-AC9F-D214C4722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0" i="0">
                <a:solidFill>
                  <a:srgbClr val="FFFFFF"/>
                </a:solidFill>
                <a:effectLst/>
                <a:latin typeface="Tahoma" panose="020B0604030504040204" pitchFamily="34" charset="0"/>
              </a:rPr>
              <a:t>IoT development with MQTT, ESPHome, Home Assistant and </a:t>
            </a:r>
            <a:r>
              <a:rPr lang="en-US" sz="5200">
                <a:solidFill>
                  <a:srgbClr val="FFFFFF"/>
                </a:solidFill>
                <a:latin typeface="Tahoma" panose="020B0604030504040204" pitchFamily="34" charset="0"/>
              </a:rPr>
              <a:t>T</a:t>
            </a:r>
            <a:r>
              <a:rPr lang="en-US" sz="5200" b="0" i="0">
                <a:solidFill>
                  <a:srgbClr val="FFFFFF"/>
                </a:solidFill>
                <a:effectLst/>
                <a:latin typeface="Tahoma" panose="020B0604030504040204" pitchFamily="34" charset="0"/>
              </a:rPr>
              <a:t>uya Convert</a:t>
            </a:r>
            <a:endParaRPr lang="de-AT" sz="520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22E7007-1CB7-42D0-B14C-1FC0EB549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de-AT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984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5385CB-1463-4766-BF7C-31DB3CB8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anchor="t">
            <a:normAutofit/>
          </a:bodyPr>
          <a:lstStyle/>
          <a:p>
            <a:r>
              <a:rPr lang="de-AT" sz="4800">
                <a:solidFill>
                  <a:schemeClr val="bg1"/>
                </a:solidFill>
              </a:rPr>
              <a:t>MQTT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1BC36284-0703-411D-9299-62447F2C4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3383121"/>
            <a:ext cx="3582072" cy="2793251"/>
          </a:xfrm>
        </p:spPr>
        <p:txBody>
          <a:bodyPr anchor="t">
            <a:normAutofit/>
          </a:bodyPr>
          <a:lstStyle/>
          <a:p>
            <a:r>
              <a:rPr lang="de-AT" sz="200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Nachrichten werden mit einer QoS verschickt</a:t>
            </a:r>
          </a:p>
          <a:p>
            <a:endParaRPr lang="de-AT" sz="200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AT" sz="2000">
                <a:solidFill>
                  <a:schemeClr val="bg1"/>
                </a:solidFill>
                <a:latin typeface="Arial" panose="020B0604020202020204" pitchFamily="34" charset="0"/>
              </a:rPr>
              <a:t>Broker verwaltet Daten</a:t>
            </a:r>
          </a:p>
          <a:p>
            <a:endParaRPr lang="de-AT" sz="200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de-AT" sz="200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Topic”-Prinzip“ für Kommunikation</a:t>
            </a:r>
            <a:endParaRPr lang="de-AT" sz="200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de-AT" sz="2000">
              <a:solidFill>
                <a:schemeClr val="bg1"/>
              </a:solidFill>
            </a:endParaRPr>
          </a:p>
        </p:txBody>
      </p:sp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07B8C58E-D447-41F6-88A2-6CC4B0F4A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652" y="1553979"/>
            <a:ext cx="6642532" cy="317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27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314DDB9-BC33-471A-ADD4-003BACFA6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75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BE42FA-D8F0-4B58-BE15-74893AB61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MQTT Broker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4EFC90C-75EA-456B-B3C3-3D56550406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82828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1634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DE7BD3-CC50-4A12-A604-E9775BBC2C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4D4F96F-54DD-4410-B001-DB64333D3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Tuya Convert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AD02EEB1-89D1-4902-BAFC-CF8F4BA6D8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554948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0147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1802995-2032-4B69-982B-6E6F024A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Kommunikation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30F3313-B3EA-40C7-9AE9-00D238EAF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40" y="2802434"/>
            <a:ext cx="11496821" cy="324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04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A6400A-D5F3-4CE3-9E1D-A513F898E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de-AT" dirty="0"/>
              <a:t>ESP32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BDA961-974D-4C3A-8B0E-6385F5A44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de-AT" sz="2000"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perfekte Basis für IoT-Produkte</a:t>
            </a:r>
          </a:p>
          <a:p>
            <a:pPr marL="0" indent="0">
              <a:buNone/>
            </a:pPr>
            <a:endParaRPr lang="de-AT" sz="2000"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r>
              <a:rPr lang="de-AT" sz="2000"/>
              <a:t>Toolchain und API</a:t>
            </a:r>
          </a:p>
          <a:p>
            <a:pPr marL="0" indent="0">
              <a:buNone/>
            </a:pPr>
            <a:endParaRPr lang="de-AT" sz="2000"/>
          </a:p>
          <a:p>
            <a:r>
              <a:rPr lang="de-AT" sz="2000"/>
              <a:t>Viele Anwendungsgebiete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DB09263-DE39-4727-A6BC-2F3C0B7DD7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" r="3135" b="2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DCBA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015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269415-D285-4E14-99F0-49362D91A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ESP32 Hardware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EF81F17-4C08-43FD-81AE-DA115C24D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150" y="2427541"/>
            <a:ext cx="10120600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38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43BBC23-A8CF-4152-8F7A-438B61F98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640263"/>
            <a:ext cx="3284331" cy="5254510"/>
          </a:xfrm>
        </p:spPr>
        <p:txBody>
          <a:bodyPr>
            <a:normAutofit/>
          </a:bodyPr>
          <a:lstStyle/>
          <a:p>
            <a:r>
              <a:rPr lang="de-AT" dirty="0"/>
              <a:t>Was ist MQTT?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2FB10B-6585-45A3-9C78-3736C51DE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640263"/>
            <a:ext cx="6028944" cy="5254510"/>
          </a:xfrm>
        </p:spPr>
        <p:txBody>
          <a:bodyPr anchor="ctr">
            <a:normAutofit/>
          </a:bodyPr>
          <a:lstStyle/>
          <a:p>
            <a:r>
              <a:rPr lang="de-AT" sz="2200">
                <a:solidFill>
                  <a:schemeClr val="bg1"/>
                </a:solidFill>
                <a:latin typeface="RalewayMedium"/>
              </a:rPr>
              <a:t>O</a:t>
            </a:r>
            <a:r>
              <a:rPr lang="de-AT" sz="2200" b="0" i="0">
                <a:solidFill>
                  <a:schemeClr val="bg1"/>
                </a:solidFill>
                <a:effectLst/>
                <a:latin typeface="RalewayMedium"/>
              </a:rPr>
              <a:t>ffenes Nachrichtenprotokoll für eine Maschinen zu Maschinen Kommunikation.</a:t>
            </a:r>
          </a:p>
          <a:p>
            <a:endParaRPr lang="de-AT" sz="2200">
              <a:solidFill>
                <a:schemeClr val="bg1"/>
              </a:solidFill>
              <a:latin typeface="RalewayMedium"/>
            </a:endParaRPr>
          </a:p>
          <a:p>
            <a:r>
              <a:rPr lang="de-AT" sz="2200" b="0" i="0">
                <a:solidFill>
                  <a:schemeClr val="bg1"/>
                </a:solidFill>
                <a:effectLst/>
                <a:latin typeface="RalewayMedium"/>
              </a:rPr>
              <a:t>Ermöglicht die Übertragung von Telemetriedaten</a:t>
            </a:r>
            <a:endParaRPr lang="de-AT" sz="2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167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F90559E-EFA8-40DD-AF6F-2DABBC9B6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MQTT Allgemein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2A02A0-D569-4C54-B0E5-983544F47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Erfunden von Dr. Andy Stanford-Clark von IBM und Arlen Nipper von Arcom (jetzt Eurotech) im Jahr 1999</a:t>
            </a:r>
          </a:p>
          <a:p>
            <a:pPr marL="0" indent="0">
              <a:buNone/>
            </a:pPr>
            <a:endParaRPr lang="de-AT" sz="2000">
              <a:solidFill>
                <a:srgbClr val="FFFFFF"/>
              </a:solidFill>
            </a:endParaRPr>
          </a:p>
          <a:p>
            <a:r>
              <a:rPr lang="de-AT" sz="2000">
                <a:solidFill>
                  <a:srgbClr val="FFFFFF"/>
                </a:solidFill>
              </a:rPr>
              <a:t>Öffentliche und lizenzgebührenfreie Lizenz</a:t>
            </a:r>
          </a:p>
          <a:p>
            <a:endParaRPr lang="de-AT" sz="2000">
              <a:solidFill>
                <a:srgbClr val="FFFFFF"/>
              </a:solidFill>
            </a:endParaRPr>
          </a:p>
          <a:p>
            <a:r>
              <a:rPr lang="de-AT" sz="2000">
                <a:solidFill>
                  <a:srgbClr val="FFFFFF"/>
                </a:solidFill>
              </a:rPr>
              <a:t>Verwendet von Amazon Web Services, IBM WebSphere MQ, Microsoft Azure IoT, Adafruit, Facebook Messenger</a:t>
            </a:r>
          </a:p>
        </p:txBody>
      </p:sp>
    </p:spTree>
    <p:extLst>
      <p:ext uri="{BB962C8B-B14F-4D97-AF65-F5344CB8AC3E}">
        <p14:creationId xmlns:p14="http://schemas.microsoft.com/office/powerpoint/2010/main" val="3830475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B8EE45-EB8C-4AC4-987F-E34B10C2C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MQTT 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5DA681-136C-4114-A9DD-140BDA6C4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Client libraries for Android, Arduino, C, C++, C#, Java, JavaScript, .NET</a:t>
            </a:r>
          </a:p>
          <a:p>
            <a:pPr marL="0" indent="0">
              <a:buNone/>
            </a:pPr>
            <a:endParaRPr lang="de-AT" sz="2000">
              <a:solidFill>
                <a:srgbClr val="FFFFFF"/>
              </a:solidFill>
            </a:endParaRPr>
          </a:p>
          <a:p>
            <a:r>
              <a:rPr lang="de-AT" sz="2000">
                <a:solidFill>
                  <a:srgbClr val="FFFFFF"/>
                </a:solidFill>
              </a:rPr>
              <a:t>Small code footprint</a:t>
            </a:r>
          </a:p>
          <a:p>
            <a:endParaRPr lang="de-AT" sz="2000">
              <a:solidFill>
                <a:srgbClr val="FFFFFF"/>
              </a:solidFill>
            </a:endParaRPr>
          </a:p>
          <a:p>
            <a:r>
              <a:rPr lang="en-US" sz="2000">
                <a:solidFill>
                  <a:srgbClr val="FFFFFF"/>
                </a:solidFill>
              </a:rPr>
              <a:t>Ideal, wenn Bandbreite niedrig oder Netzwerk unzuverlässig ist</a:t>
            </a:r>
          </a:p>
          <a:p>
            <a:endParaRPr lang="en-US" sz="2000">
              <a:solidFill>
                <a:srgbClr val="FFFFFF"/>
              </a:solidFill>
            </a:endParaRPr>
          </a:p>
          <a:p>
            <a:r>
              <a:rPr lang="en-US" sz="2000">
                <a:solidFill>
                  <a:srgbClr val="FFFFFF"/>
                </a:solidFill>
              </a:rPr>
              <a:t>MQTT auch über websocket möglich (browser als MQTT client)</a:t>
            </a:r>
            <a:endParaRPr lang="de-AT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424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D7179B-FF7C-482F-B3D9-2BE9ED113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10300" cy="6858000"/>
          </a:xfrm>
          <a:custGeom>
            <a:avLst/>
            <a:gdLst>
              <a:gd name="connsiteX0" fmla="*/ 0 w 6210300"/>
              <a:gd name="connsiteY0" fmla="*/ 0 h 6858000"/>
              <a:gd name="connsiteX1" fmla="*/ 2628900 w 6210300"/>
              <a:gd name="connsiteY1" fmla="*/ 0 h 6858000"/>
              <a:gd name="connsiteX2" fmla="*/ 3034146 w 6210300"/>
              <a:gd name="connsiteY2" fmla="*/ 0 h 6858000"/>
              <a:gd name="connsiteX3" fmla="*/ 6210300 w 6210300"/>
              <a:gd name="connsiteY3" fmla="*/ 6858000 h 6858000"/>
              <a:gd name="connsiteX4" fmla="*/ 2628900 w 6210300"/>
              <a:gd name="connsiteY4" fmla="*/ 6858000 h 6858000"/>
              <a:gd name="connsiteX5" fmla="*/ 0 w 62103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0300" h="6858000">
                <a:moveTo>
                  <a:pt x="0" y="0"/>
                </a:moveTo>
                <a:lnTo>
                  <a:pt x="2628900" y="0"/>
                </a:lnTo>
                <a:lnTo>
                  <a:pt x="3034146" y="0"/>
                </a:lnTo>
                <a:lnTo>
                  <a:pt x="6210300" y="6858000"/>
                </a:lnTo>
                <a:lnTo>
                  <a:pt x="2628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B773A9C-0490-4E67-8D2F-CEF4528C8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3973667" cy="5811837"/>
          </a:xfrm>
        </p:spPr>
        <p:txBody>
          <a:bodyPr>
            <a:normAutofit/>
          </a:bodyPr>
          <a:lstStyle/>
          <a:p>
            <a:r>
              <a:rPr lang="de-AT" sz="3400">
                <a:solidFill>
                  <a:srgbClr val="FFFFFF"/>
                </a:solidFill>
              </a:rPr>
              <a:t>Anwendungsgebiete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8F16B4-0EE6-4EC2-BB47-F2CF8F622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6927" y="365125"/>
            <a:ext cx="5996871" cy="5811837"/>
          </a:xfrm>
        </p:spPr>
        <p:txBody>
          <a:bodyPr anchor="ctr">
            <a:normAutofit/>
          </a:bodyPr>
          <a:lstStyle/>
          <a:p>
            <a:r>
              <a:rPr lang="de-AT" sz="2000">
                <a:solidFill>
                  <a:srgbClr val="FFFFFF"/>
                </a:solidFill>
              </a:rPr>
              <a:t>Smart Home</a:t>
            </a:r>
          </a:p>
          <a:p>
            <a:endParaRPr lang="de-AT" sz="2000">
              <a:solidFill>
                <a:srgbClr val="FFFFFF"/>
              </a:solidFill>
            </a:endParaRPr>
          </a:p>
          <a:p>
            <a:r>
              <a:rPr lang="de-AT" sz="2000">
                <a:solidFill>
                  <a:srgbClr val="FFFFFF"/>
                </a:solidFill>
              </a:rPr>
              <a:t>Gesundheitswesen</a:t>
            </a:r>
          </a:p>
          <a:p>
            <a:endParaRPr lang="de-AT" sz="2000">
              <a:solidFill>
                <a:srgbClr val="FFFFFF"/>
              </a:solidFill>
            </a:endParaRPr>
          </a:p>
          <a:p>
            <a:r>
              <a:rPr lang="de-AT" sz="2000">
                <a:solidFill>
                  <a:srgbClr val="FFFFFF"/>
                </a:solidFill>
              </a:rPr>
              <a:t>Apps(Messanger, Überwachung)</a:t>
            </a:r>
          </a:p>
          <a:p>
            <a:endParaRPr lang="de-AT" sz="2000">
              <a:solidFill>
                <a:srgbClr val="FFFFFF"/>
              </a:solidFill>
            </a:endParaRPr>
          </a:p>
          <a:p>
            <a:r>
              <a:rPr lang="de-AT" sz="2000">
                <a:solidFill>
                  <a:srgbClr val="FFFFFF"/>
                </a:solidFill>
              </a:rPr>
              <a:t>Allgemein IoT Anwendungen</a:t>
            </a:r>
          </a:p>
          <a:p>
            <a:endParaRPr lang="de-AT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758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1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208CAB1-2AC6-4D24-A13E-38880A14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de-AT"/>
              <a:t>MQTT Publish/Subscribe</a:t>
            </a:r>
            <a:endParaRPr lang="de-AT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8A1ABBE-5259-4F5C-84B3-1207C2BC2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de-AT" sz="2000" dirty="0"/>
              <a:t>Mehrere Clients zu einem Broker</a:t>
            </a:r>
          </a:p>
          <a:p>
            <a:r>
              <a:rPr lang="de-AT" sz="2000" dirty="0"/>
              <a:t>Clients erhalten über </a:t>
            </a:r>
            <a:r>
              <a:rPr lang="de-AT" sz="2000" dirty="0" err="1"/>
              <a:t>subscription</a:t>
            </a:r>
            <a:r>
              <a:rPr lang="de-AT" sz="2000" dirty="0"/>
              <a:t> </a:t>
            </a:r>
            <a:r>
              <a:rPr lang="de-AT" sz="2000" dirty="0" err="1"/>
              <a:t>messages</a:t>
            </a:r>
            <a:r>
              <a:rPr lang="de-AT" sz="2000" dirty="0"/>
              <a:t> Nachrichten</a:t>
            </a:r>
          </a:p>
        </p:txBody>
      </p:sp>
      <p:pic>
        <p:nvPicPr>
          <p:cNvPr id="8" name="Inhaltsplatzhalter 4">
            <a:extLst>
              <a:ext uri="{FF2B5EF4-FFF2-40B4-BE49-F238E27FC236}">
                <a16:creationId xmlns:a16="http://schemas.microsoft.com/office/drawing/2014/main" id="{F9E1EA44-EEBD-4BE1-A682-7205806E9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837" y="3427338"/>
            <a:ext cx="6163796" cy="288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92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188</Words>
  <Application>Microsoft Office PowerPoint</Application>
  <PresentationFormat>Breitbild</PresentationFormat>
  <Paragraphs>52</Paragraphs>
  <Slides>12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RalewayMedium</vt:lpstr>
      <vt:lpstr>Segoe UI</vt:lpstr>
      <vt:lpstr>Tahoma</vt:lpstr>
      <vt:lpstr>Times New Roman</vt:lpstr>
      <vt:lpstr>Office</vt:lpstr>
      <vt:lpstr>IoT development with MQTT, ESPHome, Home Assistant and Tuya Convert</vt:lpstr>
      <vt:lpstr>Kommunikation</vt:lpstr>
      <vt:lpstr>ESP32</vt:lpstr>
      <vt:lpstr>ESP32 Hardware</vt:lpstr>
      <vt:lpstr>Was ist MQTT?</vt:lpstr>
      <vt:lpstr>MQTT Allgemein</vt:lpstr>
      <vt:lpstr>MQTT Features</vt:lpstr>
      <vt:lpstr>Anwendungsgebiete</vt:lpstr>
      <vt:lpstr>MQTT Publish/Subscribe</vt:lpstr>
      <vt:lpstr>MQTT</vt:lpstr>
      <vt:lpstr>MQTT Broker</vt:lpstr>
      <vt:lpstr>Tuya Convert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development with MQTT, ESPHome, Home Assistant and Tuya Convert</dc:title>
  <dc:creator>Manuel Dapra</dc:creator>
  <cp:lastModifiedBy>Manuel Dapra</cp:lastModifiedBy>
  <cp:revision>10</cp:revision>
  <dcterms:created xsi:type="dcterms:W3CDTF">2021-03-07T18:47:42Z</dcterms:created>
  <dcterms:modified xsi:type="dcterms:W3CDTF">2021-03-07T20:27:29Z</dcterms:modified>
</cp:coreProperties>
</file>

<file path=docProps/thumbnail.jpeg>
</file>